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Averag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Average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b50c154b4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b50c154b4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b50c154b4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b50c154b4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b50c154b4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b50c154b4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b50c154b4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b50c154b4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b50c154b4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b50c154b4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b50c154b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b50c154b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50c154b4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b50c154b4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b50c154b4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b50c154b4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b50c154b4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b50c154b4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b50c154b4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b50c154b4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185625" y="756750"/>
            <a:ext cx="5868900" cy="24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Backend-розробка 2: Користувач завдає удару у відповідь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Шифрування. Аутентифікація/Авторизація. ORM. CORS. HTTP. Docker.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Авторизація</a:t>
            </a:r>
            <a:endParaRPr/>
          </a:p>
        </p:txBody>
      </p:sp>
      <p:sp>
        <p:nvSpPr>
          <p:cNvPr id="284" name="Google Shape;284;p26"/>
          <p:cNvSpPr txBox="1"/>
          <p:nvPr>
            <p:ph idx="1" type="body"/>
          </p:nvPr>
        </p:nvSpPr>
        <p:spPr>
          <a:xfrm>
            <a:off x="1062425" y="1076100"/>
            <a:ext cx="72012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Ми успішно аутентифікували користувача. Тепер ми знаємо, що користувач А - Василій Пупкін. Чудово. Наш веб-додаток має три секції. Перша для не-аутентифікованних користувачів, друга для аутентифікованних, третя для модераторів. Як нам дізнатися чи можна Пупкіну у секцію для модераторів чи ні? Нам потрібно якось визначити дозволи користувача…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Авторизація - встановлення контексту дозволів користувача у системі. Визначення ролі користувача та контроль його дії у системі з метою контроля безпеки та сегрегації різних частин системи. Найпримітивнішим прикладом Авторизації - буде Аутентифікація, оскільки ми ділимо користувачів на дві ролі: “Зареєстровані” та “Незареєстровані”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Для авторизації в більшості випадків використовують Role-based авторизацію, де поряд з інформацією про користувача зберігається також його роль, та бекенд сам перевіряє роль та відповідні дозволи на дії для цієї ролі.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Більш складною системою авторизації буде - Permission-based авторизація, де вже зберігаються конкретні дозволи та заборони на конкретні дії у системі.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1297500" y="393750"/>
            <a:ext cx="7038900" cy="7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ORM</a:t>
            </a:r>
            <a:endParaRPr/>
          </a:p>
        </p:txBody>
      </p:sp>
      <p:sp>
        <p:nvSpPr>
          <p:cNvPr id="290" name="Google Shape;290;p27"/>
          <p:cNvSpPr txBox="1"/>
          <p:nvPr>
            <p:ph idx="1" type="body"/>
          </p:nvPr>
        </p:nvSpPr>
        <p:spPr>
          <a:xfrm>
            <a:off x="1092325" y="1076100"/>
            <a:ext cx="71712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Наш бекенд повинен якось зберігати дані користувачів. Для цього ми можемо використовувати реляційні БД, або noSQL БД. Але виникає проблема з тим як робити CRUD операції з таблицями з об’єктно орієнтованого коду. Для вирішення цих проблем - існують ORM.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ORM (англ. Object-relational mapping, Об'єктно-реляційна проєкція) — технологія програмування, яка зв'язує бази даних з концепціями об'єктно-орієнтованих мов програмування, створюючи «віртуальну об'єктну базу даних».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Приклади ORM: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Entity Framework (C#)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Hibernate (Java)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Prisma.js (JS)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/>
              <a:t>Sequelize (JS)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393750"/>
            <a:ext cx="7038900" cy="7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CORS</a:t>
            </a:r>
            <a:endParaRPr/>
          </a:p>
        </p:txBody>
      </p:sp>
      <p:sp>
        <p:nvSpPr>
          <p:cNvPr id="296" name="Google Shape;296;p28"/>
          <p:cNvSpPr txBox="1"/>
          <p:nvPr>
            <p:ph idx="1" type="body"/>
          </p:nvPr>
        </p:nvSpPr>
        <p:spPr>
          <a:xfrm>
            <a:off x="1092325" y="1076100"/>
            <a:ext cx="71712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На етапі зв’язування бекенду з фронтендом в нас може виникнути проблема. Запити від фронтенда можуть блокуватися браузером клієнта через “помилку CORS”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Для вирішення цієї проблеми, бекендер повинен внести деякі зміни у свій проект, щоб до відповідей додавались коректні CORS-заголовки.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Cross-Origin Resource Sharing (CORS, спільне використання ресурсів з різних джерел) — механізм безпеки сучасних браузерів, який дозволяє вебсторінкам використовувати дані, що знаходяться на інших доменах. Тобто реалізує захист для вебсторінок, які не відповідають політиці одного походження.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Кожен бекенд-фреймворк має власний механізм забезпечення CORS, для node.js express - це пакет “cors”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1297500" y="393750"/>
            <a:ext cx="7038900" cy="7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</a:t>
            </a:r>
            <a:endParaRPr/>
          </a:p>
        </p:txBody>
      </p:sp>
      <p:sp>
        <p:nvSpPr>
          <p:cNvPr id="302" name="Google Shape;302;p29"/>
          <p:cNvSpPr txBox="1"/>
          <p:nvPr>
            <p:ph idx="1" type="body"/>
          </p:nvPr>
        </p:nvSpPr>
        <p:spPr>
          <a:xfrm>
            <a:off x="1092325" y="1076100"/>
            <a:ext cx="71712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У специфікаціях HTTP-протоколу є спеціальний механізм, який забезпечує більшість з </a:t>
            </a:r>
            <a:r>
              <a:rPr lang="ru">
                <a:solidFill>
                  <a:srgbClr val="FFFFFF"/>
                </a:solidFill>
              </a:rPr>
              <a:t>обговорених</a:t>
            </a:r>
            <a:r>
              <a:rPr lang="ru">
                <a:solidFill>
                  <a:srgbClr val="FFFFFF"/>
                </a:solidFill>
              </a:rPr>
              <a:t> тем - Headers.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HTTP Headers - це строки, які містять  додаткові вказівки для сервера.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Нас найбільше цікавлять Authorization та Access-Control-Allow-Origin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/>
              <a:t>Authorization - забезпечує аутентифікацію та авторизацію клієнта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AutoNum type="arabicPeriod"/>
            </a:pPr>
            <a:r>
              <a:rPr lang="ru"/>
              <a:t>Access-Control-Allow-Origin - використовується для CORS-політик, вказує з якого домену можна запитувати у сервера дані.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0"/>
          <p:cNvSpPr txBox="1"/>
          <p:nvPr>
            <p:ph type="title"/>
          </p:nvPr>
        </p:nvSpPr>
        <p:spPr>
          <a:xfrm>
            <a:off x="1297500" y="393750"/>
            <a:ext cx="7038900" cy="7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Docker</a:t>
            </a:r>
            <a:endParaRPr/>
          </a:p>
        </p:txBody>
      </p:sp>
      <p:sp>
        <p:nvSpPr>
          <p:cNvPr id="308" name="Google Shape;308;p30"/>
          <p:cNvSpPr txBox="1"/>
          <p:nvPr>
            <p:ph idx="1" type="body"/>
          </p:nvPr>
        </p:nvSpPr>
        <p:spPr>
          <a:xfrm>
            <a:off x="1092325" y="1076100"/>
            <a:ext cx="71712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Docker — інструментарій для управління ізольованими Linux-контейнерами. Docker доповнює інструментарій LXC більш високорівневим API, що дозволяє керувати контейнерами на рівні ізоляції окремих процесів. Зокрема, Docker дозволяє не переймаючись вмістом контейнера запускати довільні процеси в режимі ізоляції і потім переносити і клонувати сформовані для даних процесів контейнери на інші сервери, беручи на себе всю роботу зі створення, обслуговування і підтримки контейнерів.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Docker - легковісна віртуальна машина, яка забезпечує ізоляцію серверного-коду та гарантує що на будь-якій системі код буде виконуватися однаково.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У сучасних веб-додатках, Docker є основною формою розгортування веб-додатку.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ЗМІСТ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06460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Огляд. Проблема.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Шифрування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Аутентифікація та авторизація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ORM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CORS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ru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Docker та розгортування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Огляд. Проблема.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 розробці веб-додатків, ви рано чи пізно зіштовхнетесь з проблемою: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/>
              <a:t>Як зберігати інформацію про того хто робить запит для захисту інформації у умовах відсутності стану у REST?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/>
              <a:t>Ми розглянемо різні рішення цієї проблеми, які техніки використовуються для цього, так як задовбати користувача та перетворити його життя на Ад та Ізраїль (та що робити, щоб </a:t>
            </a:r>
            <a:r>
              <a:rPr lang="ru"/>
              <a:t>не допустити</a:t>
            </a:r>
            <a:r>
              <a:rPr lang="ru"/>
              <a:t> цього)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Шифрування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880500" y="1307850"/>
            <a:ext cx="73830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Шифрування - це спосіб скрити інформацію таким чином, щоб вона не потрапила у руки того кому вона не адресована (не-аутентифікованної/на-авторизованної  людини)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Всі сучасні методи шифрування можна розподілити на дві великі групи: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Симетрічні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Асиметрічні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Ми будемо використовувати обидві для будування Zero-Knowledge E2E веб-додатку.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Хеш-функції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880500" y="1307850"/>
            <a:ext cx="73830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Хеш-функція - це одна з технік незворотнього шифрування інформації з метою створення цифрового відбитку даних. Хеш-функції поділяються на криптографічні та всі інші. Нас у першу чергу цікавлять криптографічні.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У веб-додатках криптографічні функції використовуються для хешування паролів користувачів. Не-криптографічні для перевірки чи існують файли, тощо.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Приклади криптографічних хеш-функцій: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SHA-1 (НЕБЕЗПЕЧНА! НЕ ГАРАНТУЄ ВІДСУТНІСТЬ КОЛІЗІЙ)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MD5 </a:t>
            </a:r>
            <a:r>
              <a:rPr lang="ru"/>
              <a:t>(НЕБЕЗПЕЧНА! НЕ ГАРАНТУЄ ВІДСУТНІСТЬ КОЛІЗІЙ)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SHA-3 (keccak)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Scrypt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Bcrypt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PBKDF2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Хеш-функції. “Додати солі та перцю за смаком”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880500" y="1307850"/>
            <a:ext cx="73830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Добре, ви знаєте що зберігати паролі користувачів у відкритому вигляді - небезпечно, тож ви прохешували їх. Молодці. Тепер ви в безпеці, так?... В безпеці ж?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FFFFFF"/>
                </a:solidFill>
              </a:rPr>
              <a:t>НІ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Хешування не гарантує безпеку. Лише ускладнює перебір. При достатній потужності машини гакера, статично-згенеровані таблиці відповідностей - з легкістю віднайдуть пароль.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Галактико опасносте, Шепард. Що робити?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Сіль. Перець. Для того щоб зробити перебір за допомогою райдужних таблиць неможливим чи дуже дорогим, ви можете додати до прохешованого паролю статичний набір рандомних символів який зберігаєте у безпечному місці - Сіль, та прохешувати отриманний набір ще раз. Якщо вам цього мало - ще раз, це буде Перець.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Аутентифікація</a:t>
            </a:r>
            <a:endParaRPr/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880500" y="1307850"/>
            <a:ext cx="73830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Для того щоб знати хто які дії виконує на бекенді, нам потрібно якось відокремити користувача А від користувача Б у системі яка не зберігає стан. Нам потрібна… Аутентифікація.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Аутентифікація - процес отримання інформації про користувача яка може унікально ідентифікувати цього користувача. Найбільш розповсюджений спосіб аутентифікації - пара Логін-Пароль (може додаватися TOTP код). В останній час набирає популярність MFA способи аутентифікація (з залученням біометрії чи фізичних ключів).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Добре, ми отримали цю інформацію. Що далі? Нам запитувати ії при кожному запиті? Якщо наша ціль задовбати користувача, змусити його страждати та перетворити його життя на жах - так 😈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Але, якщо нам потрібно щоб користувач не повісився хоча б поки він не оформить місячну підписку… Нам потрібна технологія для зберігання аутентифікуючої інформації між запитами.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Аутентифікація. “Переходь на темну сторону. В нас є cookies”</a:t>
            </a:r>
            <a:endParaRPr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880500" y="1307850"/>
            <a:ext cx="39123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Найпростішим способ буде видати користувачу після успішного входу якийсь ідентифікатор, який збереже фронтенд. Далі при кожному запиті клієнт буде включати цей ідентифікатор у запити, дозволяючи бекенду зв’язати ідентифікатор і конкретний профіль користувача.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FFFFFF"/>
                </a:solidFill>
              </a:rPr>
              <a:t>Такий ідентифікатор називають cookie. Гарна новина у тому, що бекенд може не запитуючи клієнта встановити будь-яку печеньку на клієнт у відповіді. Погана новина - їх дуже легко вкрасти та cookie не містять інформації про користувача, тож з кожним запитом бекенд повинен шукати профіль користувача що вповільнює систему.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72" name="Google Shape;27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9175" y="1422875"/>
            <a:ext cx="3530848" cy="3530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Аутентифікація. JWT</a:t>
            </a:r>
            <a:endParaRPr/>
          </a:p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880500" y="1307850"/>
            <a:ext cx="7383000" cy="35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JSON Web Token (JWT, вимовляється "джот") це стандарт токена доступу на основі JSON, стандартизованого в RFC 7519. Як правило, використовується для передачі даних для аутентифікації в клієнт-серверних програмах. Токени створюються сервером, підписуються секретним ключем і передаються клієнту, який надалі використовує цей токен для підтвердження своєї особи.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Вирішує проблеми cookies, а саме: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Більш безпечні, оскільки живуть дуже коротко і викрадення токену - не гарантує довготривалого доступу до системи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ru">
                <a:solidFill>
                  <a:srgbClr val="FFFFFF"/>
                </a:solidFill>
              </a:rPr>
              <a:t>Містять інформацію про користувача, яка кодується бекендом, тож бекенду не потрібно кожен раз шукати профіль користувача, тільки для дії які потребують зв’язанних з користувачем даних.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